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2" r:id="rId4"/>
    <p:sldId id="260" r:id="rId5"/>
    <p:sldId id="259" r:id="rId6"/>
    <p:sldId id="261" r:id="rId7"/>
    <p:sldId id="263" r:id="rId8"/>
    <p:sldId id="264" r:id="rId9"/>
    <p:sldId id="265" r:id="rId10"/>
    <p:sldId id="266" r:id="rId11"/>
    <p:sldId id="27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E7BE7-55EF-4522-8394-FD49648CCBF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56893-3F37-4EB3-8E60-7294B613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02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Саженцы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колонновидной</a:t>
            </a:r>
            <a:r>
              <a:rPr lang="ru-RU" baseline="0" dirty="0" smtClean="0"/>
              <a:t> </a:t>
            </a:r>
            <a:r>
              <a:rPr lang="ru-RU" baseline="0" dirty="0" smtClean="0"/>
              <a:t>яблони </a:t>
            </a:r>
            <a:r>
              <a:rPr lang="ru-RU" baseline="0" dirty="0" smtClean="0"/>
              <a:t>из питомника Михаила Витальевича </a:t>
            </a:r>
            <a:r>
              <a:rPr lang="ru-RU" baseline="0" dirty="0" err="1" smtClean="0"/>
              <a:t>Качалкина</a:t>
            </a:r>
            <a:r>
              <a:rPr lang="en-US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56893-3F37-4EB3-8E60-7294B61324F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096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Регулярно выкашивали </a:t>
            </a:r>
            <a:r>
              <a:rPr lang="ru-RU" dirty="0" err="1" smtClean="0"/>
              <a:t>бензо</a:t>
            </a:r>
            <a:r>
              <a:rPr lang="ru-RU" dirty="0" smtClean="0"/>
              <a:t> триммером.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56893-3F37-4EB3-8E60-7294B61324F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36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двухлеток выглядят хорошо.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56893-3F37-4EB3-8E60-7294B61324F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424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23 сентября 2020 года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56893-3F37-4EB3-8E60-7294B61324F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945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некоторых</a:t>
            </a:r>
            <a:r>
              <a:rPr lang="ru-RU" baseline="0" dirty="0" smtClean="0"/>
              <a:t> деревьях вызрели плоды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56893-3F37-4EB3-8E60-7294B61324F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703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некоторых деревьях по три –четыре плода (Московское ожерелье)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56893-3F37-4EB3-8E60-7294B61324F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08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Выкопана траншея глубиной 40 см, внесен перегной</a:t>
            </a:r>
            <a:r>
              <a:rPr lang="ru-RU" baseline="0" dirty="0" smtClean="0"/>
              <a:t> по всей длине.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56893-3F37-4EB3-8E60-7294B61324F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729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Саженцы высажены</a:t>
            </a:r>
            <a:r>
              <a:rPr lang="ru-RU" baseline="0" dirty="0" smtClean="0"/>
              <a:t> в траншею, корневая шейка на уровне земли.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56893-3F37-4EB3-8E60-7294B61324F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750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Расстояние между саженцами в ряду, - 50 см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56893-3F37-4EB3-8E60-7294B61324F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536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Расстояние между рядами 120 см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56893-3F37-4EB3-8E60-7294B61324F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329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Обильный полив посаженных растений в течение 10 дней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56893-3F37-4EB3-8E60-7294B61324F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454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Цветение яблонь с 6 по 14 июня 2020</a:t>
            </a:r>
            <a:r>
              <a:rPr lang="ru-RU" baseline="0" dirty="0" smtClean="0"/>
              <a:t> года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56893-3F37-4EB3-8E60-7294B61324F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117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ru-RU" baseline="0" dirty="0" smtClean="0"/>
              <a:t> июля 2020 года. Яблони хорошо прижились. Выпадов нет.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56893-3F37-4EB3-8E60-7294B61324F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442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некоторых яблонях есть завязь.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56893-3F37-4EB3-8E60-7294B61324F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961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C918-22EC-4535-B67E-113456CE00D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B3B0-5493-4B94-868B-0460CB555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81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C918-22EC-4535-B67E-113456CE00D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B3B0-5493-4B94-868B-0460CB555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350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C918-22EC-4535-B67E-113456CE00D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B3B0-5493-4B94-868B-0460CB555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82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C918-22EC-4535-B67E-113456CE00D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B3B0-5493-4B94-868B-0460CB555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35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C918-22EC-4535-B67E-113456CE00D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B3B0-5493-4B94-868B-0460CB555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02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C918-22EC-4535-B67E-113456CE00D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B3B0-5493-4B94-868B-0460CB555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56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C918-22EC-4535-B67E-113456CE00D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B3B0-5493-4B94-868B-0460CB555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9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C918-22EC-4535-B67E-113456CE00D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B3B0-5493-4B94-868B-0460CB555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C918-22EC-4535-B67E-113456CE00D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B3B0-5493-4B94-868B-0460CB555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483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C918-22EC-4535-B67E-113456CE00D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B3B0-5493-4B94-868B-0460CB555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286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C918-22EC-4535-B67E-113456CE00D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B3B0-5493-4B94-868B-0460CB555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63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0C918-22EC-4535-B67E-113456CE00D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AB3B0-5493-4B94-868B-0460CB555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2032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Фотоальбом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Закладка сада </a:t>
            </a:r>
            <a:r>
              <a:rPr lang="ru-RU" dirty="0" err="1" smtClean="0"/>
              <a:t>колонновидных</a:t>
            </a:r>
            <a:r>
              <a:rPr lang="ru-RU" dirty="0" smtClean="0"/>
              <a:t> яблонь</a:t>
            </a:r>
          </a:p>
          <a:p>
            <a:r>
              <a:rPr lang="ru-RU" dirty="0" smtClean="0"/>
              <a:t>20 апреля 2020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412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80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4988" y="100737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7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64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79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88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47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67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98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75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1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00420_1221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210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89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51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65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66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51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43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141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133</Words>
  <Application>Microsoft Office PowerPoint</Application>
  <PresentationFormat>Широкоэкранный</PresentationFormat>
  <Paragraphs>31</Paragraphs>
  <Slides>19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0000</dc:creator>
  <cp:lastModifiedBy>0000</cp:lastModifiedBy>
  <cp:revision>5</cp:revision>
  <dcterms:created xsi:type="dcterms:W3CDTF">2020-09-23T14:19:12Z</dcterms:created>
  <dcterms:modified xsi:type="dcterms:W3CDTF">2020-09-26T14:47:09Z</dcterms:modified>
</cp:coreProperties>
</file>